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44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421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696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774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752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925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23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064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29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97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2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2B514-1115-4EB2-9BC8-15A681FA1272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F0DDE-4B19-4C8C-B13E-77FA112A3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993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" y="1182806"/>
            <a:ext cx="2856992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182806"/>
            <a:ext cx="5843904" cy="4008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01702" y="792074"/>
            <a:ext cx="22098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Grand(e)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9047" y="5867400"/>
            <a:ext cx="22098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petit(e)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4667071"/>
            <a:ext cx="22860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De taille moyenne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23"/>
          <a:stretch/>
        </p:blipFill>
        <p:spPr bwMode="auto">
          <a:xfrm>
            <a:off x="304800" y="990601"/>
            <a:ext cx="1743075" cy="2121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979583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5" r="6653" b="5240"/>
          <a:stretch/>
        </p:blipFill>
        <p:spPr bwMode="auto">
          <a:xfrm>
            <a:off x="4790364" y="990602"/>
            <a:ext cx="1760561" cy="212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5" r="38753"/>
          <a:stretch/>
        </p:blipFill>
        <p:spPr bwMode="auto">
          <a:xfrm>
            <a:off x="7239000" y="976953"/>
            <a:ext cx="1766962" cy="212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4337" y="2971800"/>
            <a:ext cx="15240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bruns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51596" y="3014218"/>
            <a:ext cx="2200275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châtains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0596" y="3020916"/>
            <a:ext cx="1720329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blonds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39000" y="3010217"/>
            <a:ext cx="1720329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roux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188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4" t="7375" b="28188"/>
          <a:stretch/>
        </p:blipFill>
        <p:spPr bwMode="auto">
          <a:xfrm>
            <a:off x="4495800" y="2083564"/>
            <a:ext cx="1905000" cy="1844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799603"/>
            <a:ext cx="177165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98201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98201"/>
            <a:ext cx="179070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400" y="4380878"/>
            <a:ext cx="1720329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rasés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4319307"/>
            <a:ext cx="1720329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courts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4075361"/>
            <a:ext cx="19812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latin typeface="Kristen ITC" pitchFamily="66" charset="0"/>
              </a:rPr>
              <a:t>mi-longs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3250" y="4350901"/>
            <a:ext cx="18288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longs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132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6" y="3957948"/>
            <a:ext cx="3025775" cy="2932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5058"/>
            <a:ext cx="3124200" cy="3416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68"/>
            <a:ext cx="4235451" cy="242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3716728"/>
            <a:ext cx="3124200" cy="314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0" t="4229" r="7035" b="10419"/>
          <a:stretch/>
        </p:blipFill>
        <p:spPr bwMode="auto">
          <a:xfrm>
            <a:off x="2590800" y="2124875"/>
            <a:ext cx="3625949" cy="3162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1400" y="4687669"/>
            <a:ext cx="19812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noirs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91300" y="2794748"/>
            <a:ext cx="19812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marron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1727748"/>
            <a:ext cx="19812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verts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7579" y="6109648"/>
            <a:ext cx="19812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bleus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81750" y="6019800"/>
            <a:ext cx="2400299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noisettes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053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9" t="8579" r="21743" b="4874"/>
          <a:stretch/>
        </p:blipFill>
        <p:spPr bwMode="auto">
          <a:xfrm>
            <a:off x="0" y="220363"/>
            <a:ext cx="2514600" cy="663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21"/>
          <a:stretch/>
        </p:blipFill>
        <p:spPr bwMode="auto">
          <a:xfrm>
            <a:off x="5181600" y="2024062"/>
            <a:ext cx="3887372" cy="483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11088"/>
            <a:ext cx="3727912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4572000"/>
            <a:ext cx="19812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mince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562126"/>
            <a:ext cx="25146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athlétique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6096000"/>
            <a:ext cx="31242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plantureuse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091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3.gstatic.com/images?q=tbn:ANd9GcSQ3k08vWB7oCecj-xeWPX6zOsowtfj4aem35cbVMXFAnu1HtfHs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3217985" cy="529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000" y="4670205"/>
            <a:ext cx="29718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très musclé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290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69" y="-17585"/>
            <a:ext cx="2819400" cy="376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0"/>
            <a:ext cx="3743325" cy="321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5" t="10324" r="17323" b="8653"/>
          <a:stretch/>
        </p:blipFill>
        <p:spPr bwMode="auto">
          <a:xfrm>
            <a:off x="3124200" y="3244366"/>
            <a:ext cx="3156381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6800" y="3252694"/>
            <a:ext cx="2895601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romantique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6019800"/>
            <a:ext cx="4724401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Kristen ITC" pitchFamily="66" charset="0"/>
              </a:rPr>
              <a:t>s</a:t>
            </a:r>
            <a:r>
              <a:rPr lang="fr-FR" sz="3600" dirty="0" smtClean="0">
                <a:latin typeface="Kristen ITC" pitchFamily="66" charset="0"/>
              </a:rPr>
              <a:t>kateur /skateuse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02390" y="2566331"/>
            <a:ext cx="421301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sportif / sportive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127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56095"/>
            <a:ext cx="3429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6962"/>
            <a:ext cx="2995612" cy="3823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2" b="4623"/>
          <a:stretch/>
        </p:blipFill>
        <p:spPr bwMode="auto">
          <a:xfrm>
            <a:off x="4038601" y="2571098"/>
            <a:ext cx="5105399" cy="4286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805" y="6019800"/>
            <a:ext cx="4455995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Kristen ITC" pitchFamily="66" charset="0"/>
              </a:rPr>
              <a:t>r</a:t>
            </a:r>
            <a:r>
              <a:rPr lang="fr-FR" sz="3600" dirty="0" smtClean="0">
                <a:latin typeface="Kristen ITC" pitchFamily="66" charset="0"/>
              </a:rPr>
              <a:t>appeur / rappeuse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381000"/>
            <a:ext cx="2895601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intello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5486400"/>
            <a:ext cx="4267201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surfeur /surfeuse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760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3048000"/>
            <a:ext cx="86106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Créez une graphique pour représenter vos informations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381000"/>
            <a:ext cx="7010401" cy="17543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Posez votre question à toutes les filles (ou tous les mecs) dans la classe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26" name="Picture 2" descr="http://t1.gstatic.com/images?q=tbn:ANd9GcSXYwyFOdcjXWK0fO41xGDEDCF_505zufHRnmbJUw2eMBqqOUEDs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4648200"/>
            <a:ext cx="2476500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340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62</Words>
  <Application>Microsoft Office PowerPoint</Application>
  <PresentationFormat>On-screen Show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10</cp:revision>
  <dcterms:created xsi:type="dcterms:W3CDTF">2012-01-26T17:28:46Z</dcterms:created>
  <dcterms:modified xsi:type="dcterms:W3CDTF">2012-01-27T14:42:37Z</dcterms:modified>
</cp:coreProperties>
</file>